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0" r:id="rId6"/>
    <p:sldId id="259"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FF4088-D405-4476-957F-1ED99770588D}" v="355" dt="2020-12-10T20:59:23.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81" d="100"/>
          <a:sy n="81" d="100"/>
        </p:scale>
        <p:origin x="-96"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latka vrdoljak" userId="fe5ff0fed0b0a807" providerId="Windows Live" clId="Web-{48FF4088-D405-4476-957F-1ED99770588D}"/>
    <pc:docChg chg="addSld modSld">
      <pc:chgData name="Vlatka vrdoljak" userId="fe5ff0fed0b0a807" providerId="Windows Live" clId="Web-{48FF4088-D405-4476-957F-1ED99770588D}" dt="2020-12-10T20:59:23.064" v="332" actId="1076"/>
      <pc:docMkLst>
        <pc:docMk/>
      </pc:docMkLst>
      <pc:sldChg chg="modSp">
        <pc:chgData name="Vlatka vrdoljak" userId="fe5ff0fed0b0a807" providerId="Windows Live" clId="Web-{48FF4088-D405-4476-957F-1ED99770588D}" dt="2020-12-10T20:16:00.987" v="56" actId="20577"/>
        <pc:sldMkLst>
          <pc:docMk/>
          <pc:sldMk cId="109857222" sldId="256"/>
        </pc:sldMkLst>
        <pc:spChg chg="mod">
          <ac:chgData name="Vlatka vrdoljak" userId="fe5ff0fed0b0a807" providerId="Windows Live" clId="Web-{48FF4088-D405-4476-957F-1ED99770588D}" dt="2020-12-10T20:16:00.987" v="56" actId="20577"/>
          <ac:spMkLst>
            <pc:docMk/>
            <pc:sldMk cId="109857222" sldId="256"/>
            <ac:spMk id="2" creationId="{00000000-0000-0000-0000-000000000000}"/>
          </ac:spMkLst>
        </pc:spChg>
        <pc:spChg chg="mod">
          <ac:chgData name="Vlatka vrdoljak" userId="fe5ff0fed0b0a807" providerId="Windows Live" clId="Web-{48FF4088-D405-4476-957F-1ED99770588D}" dt="2020-12-10T20:15:56.753" v="51" actId="20577"/>
          <ac:spMkLst>
            <pc:docMk/>
            <pc:sldMk cId="109857222" sldId="256"/>
            <ac:spMk id="3" creationId="{00000000-0000-0000-0000-000000000000}"/>
          </ac:spMkLst>
        </pc:spChg>
      </pc:sldChg>
      <pc:sldChg chg="addSp modSp new">
        <pc:chgData name="Vlatka vrdoljak" userId="fe5ff0fed0b0a807" providerId="Windows Live" clId="Web-{48FF4088-D405-4476-957F-1ED99770588D}" dt="2020-12-10T20:43:11.129" v="254" actId="14100"/>
        <pc:sldMkLst>
          <pc:docMk/>
          <pc:sldMk cId="2909094797" sldId="257"/>
        </pc:sldMkLst>
        <pc:spChg chg="mod">
          <ac:chgData name="Vlatka vrdoljak" userId="fe5ff0fed0b0a807" providerId="Windows Live" clId="Web-{48FF4088-D405-4476-957F-1ED99770588D}" dt="2020-12-10T20:42:19.799" v="247" actId="14100"/>
          <ac:spMkLst>
            <pc:docMk/>
            <pc:sldMk cId="2909094797" sldId="257"/>
            <ac:spMk id="2" creationId="{A31A075C-036F-49A3-8778-4EBEE27E4CF3}"/>
          </ac:spMkLst>
        </pc:spChg>
        <pc:spChg chg="mod">
          <ac:chgData name="Vlatka vrdoljak" userId="fe5ff0fed0b0a807" providerId="Windows Live" clId="Web-{48FF4088-D405-4476-957F-1ED99770588D}" dt="2020-12-10T20:42:27.471" v="249" actId="14100"/>
          <ac:spMkLst>
            <pc:docMk/>
            <pc:sldMk cId="2909094797" sldId="257"/>
            <ac:spMk id="3" creationId="{12A11E11-9A3B-4884-84DD-2FD6A1F0D7C5}"/>
          </ac:spMkLst>
        </pc:spChg>
        <pc:picChg chg="add mod">
          <ac:chgData name="Vlatka vrdoljak" userId="fe5ff0fed0b0a807" providerId="Windows Live" clId="Web-{48FF4088-D405-4476-957F-1ED99770588D}" dt="2020-12-10T20:42:33.409" v="251" actId="14100"/>
          <ac:picMkLst>
            <pc:docMk/>
            <pc:sldMk cId="2909094797" sldId="257"/>
            <ac:picMk id="4" creationId="{B93EE3A6-EA37-4592-860E-261B5BDB3A1C}"/>
          </ac:picMkLst>
        </pc:picChg>
        <pc:picChg chg="add mod">
          <ac:chgData name="Vlatka vrdoljak" userId="fe5ff0fed0b0a807" providerId="Windows Live" clId="Web-{48FF4088-D405-4476-957F-1ED99770588D}" dt="2020-12-10T20:43:11.129" v="254" actId="14100"/>
          <ac:picMkLst>
            <pc:docMk/>
            <pc:sldMk cId="2909094797" sldId="257"/>
            <ac:picMk id="5" creationId="{94224D48-F49F-4D54-876E-0EFD8E27B5AE}"/>
          </ac:picMkLst>
        </pc:picChg>
      </pc:sldChg>
      <pc:sldChg chg="addSp delSp modSp new">
        <pc:chgData name="Vlatka vrdoljak" userId="fe5ff0fed0b0a807" providerId="Windows Live" clId="Web-{48FF4088-D405-4476-957F-1ED99770588D}" dt="2020-12-10T20:38:11.526" v="232" actId="1076"/>
        <pc:sldMkLst>
          <pc:docMk/>
          <pc:sldMk cId="2142938445" sldId="258"/>
        </pc:sldMkLst>
        <pc:spChg chg="mod">
          <ac:chgData name="Vlatka vrdoljak" userId="fe5ff0fed0b0a807" providerId="Windows Live" clId="Web-{48FF4088-D405-4476-957F-1ED99770588D}" dt="2020-12-10T20:29:40.464" v="188" actId="20577"/>
          <ac:spMkLst>
            <pc:docMk/>
            <pc:sldMk cId="2142938445" sldId="258"/>
            <ac:spMk id="3" creationId="{733F033E-6460-4199-AE0D-D7DD9F9DECB1}"/>
          </ac:spMkLst>
        </pc:spChg>
        <pc:spChg chg="del">
          <ac:chgData name="Vlatka vrdoljak" userId="fe5ff0fed0b0a807" providerId="Windows Live" clId="Web-{48FF4088-D405-4476-957F-1ED99770588D}" dt="2020-12-10T20:37:48.197" v="229"/>
          <ac:spMkLst>
            <pc:docMk/>
            <pc:sldMk cId="2142938445" sldId="258"/>
            <ac:spMk id="4" creationId="{EC9F5D6F-D91E-453E-B4AA-AAA7F3166F47}"/>
          </ac:spMkLst>
        </pc:spChg>
        <pc:picChg chg="add mod ord">
          <ac:chgData name="Vlatka vrdoljak" userId="fe5ff0fed0b0a807" providerId="Windows Live" clId="Web-{48FF4088-D405-4476-957F-1ED99770588D}" dt="2020-12-10T20:38:11.526" v="232" actId="1076"/>
          <ac:picMkLst>
            <pc:docMk/>
            <pc:sldMk cId="2142938445" sldId="258"/>
            <ac:picMk id="5" creationId="{8B0C5D02-2EF1-49EB-9CA4-5B6956427434}"/>
          </ac:picMkLst>
        </pc:picChg>
      </pc:sldChg>
      <pc:sldChg chg="addSp delSp modSp new">
        <pc:chgData name="Vlatka vrdoljak" userId="fe5ff0fed0b0a807" providerId="Windows Live" clId="Web-{48FF4088-D405-4476-957F-1ED99770588D}" dt="2020-12-10T20:33:41.987" v="228" actId="14100"/>
        <pc:sldMkLst>
          <pc:docMk/>
          <pc:sldMk cId="1374946002" sldId="259"/>
        </pc:sldMkLst>
        <pc:spChg chg="mod">
          <ac:chgData name="Vlatka vrdoljak" userId="fe5ff0fed0b0a807" providerId="Windows Live" clId="Web-{48FF4088-D405-4476-957F-1ED99770588D}" dt="2020-12-10T20:32:07.172" v="211" actId="14100"/>
          <ac:spMkLst>
            <pc:docMk/>
            <pc:sldMk cId="1374946002" sldId="259"/>
            <ac:spMk id="2" creationId="{563F1F74-E3F7-4CD1-BE40-49D455A696A1}"/>
          </ac:spMkLst>
        </pc:spChg>
        <pc:spChg chg="mod">
          <ac:chgData name="Vlatka vrdoljak" userId="fe5ff0fed0b0a807" providerId="Windows Live" clId="Web-{48FF4088-D405-4476-957F-1ED99770588D}" dt="2020-12-10T20:33:41.987" v="228" actId="14100"/>
          <ac:spMkLst>
            <pc:docMk/>
            <pc:sldMk cId="1374946002" sldId="259"/>
            <ac:spMk id="3" creationId="{0134F928-0ED8-4916-9028-D10D6A1C930E}"/>
          </ac:spMkLst>
        </pc:spChg>
        <pc:spChg chg="add del mod">
          <ac:chgData name="Vlatka vrdoljak" userId="fe5ff0fed0b0a807" providerId="Windows Live" clId="Web-{48FF4088-D405-4476-957F-1ED99770588D}" dt="2020-12-10T20:33:11.799" v="222"/>
          <ac:spMkLst>
            <pc:docMk/>
            <pc:sldMk cId="1374946002" sldId="259"/>
            <ac:spMk id="4" creationId="{67BFC4ED-AEA1-46D1-9AD9-8A7D9CA024A9}"/>
          </ac:spMkLst>
        </pc:spChg>
        <pc:graphicFrameChg chg="add del mod ord modGraphic">
          <ac:chgData name="Vlatka vrdoljak" userId="fe5ff0fed0b0a807" providerId="Windows Live" clId="Web-{48FF4088-D405-4476-957F-1ED99770588D}" dt="2020-12-10T20:33:03.908" v="221"/>
          <ac:graphicFrameMkLst>
            <pc:docMk/>
            <pc:sldMk cId="1374946002" sldId="259"/>
            <ac:graphicFrameMk id="5" creationId="{C580C45E-3BF4-4E79-AC0B-3BCBAAF76D85}"/>
          </ac:graphicFrameMkLst>
        </pc:graphicFrameChg>
        <pc:picChg chg="add mod ord">
          <ac:chgData name="Vlatka vrdoljak" userId="fe5ff0fed0b0a807" providerId="Windows Live" clId="Web-{48FF4088-D405-4476-957F-1ED99770588D}" dt="2020-12-10T20:33:30.362" v="225" actId="1076"/>
          <ac:picMkLst>
            <pc:docMk/>
            <pc:sldMk cId="1374946002" sldId="259"/>
            <ac:picMk id="12" creationId="{E02D2CA7-23B8-43B9-9AA0-09B5B3072A02}"/>
          </ac:picMkLst>
        </pc:picChg>
      </pc:sldChg>
      <pc:sldChg chg="modSp new">
        <pc:chgData name="Vlatka vrdoljak" userId="fe5ff0fed0b0a807" providerId="Windows Live" clId="Web-{48FF4088-D405-4476-957F-1ED99770588D}" dt="2020-12-10T20:38:32.886" v="233" actId="20577"/>
        <pc:sldMkLst>
          <pc:docMk/>
          <pc:sldMk cId="154032843" sldId="260"/>
        </pc:sldMkLst>
        <pc:spChg chg="mod">
          <ac:chgData name="Vlatka vrdoljak" userId="fe5ff0fed0b0a807" providerId="Windows Live" clId="Web-{48FF4088-D405-4476-957F-1ED99770588D}" dt="2020-12-10T20:28:20.509" v="165" actId="20577"/>
          <ac:spMkLst>
            <pc:docMk/>
            <pc:sldMk cId="154032843" sldId="260"/>
            <ac:spMk id="2" creationId="{60085FB8-8B23-4C6D-980D-966E9F41CCE3}"/>
          </ac:spMkLst>
        </pc:spChg>
        <pc:spChg chg="mod">
          <ac:chgData name="Vlatka vrdoljak" userId="fe5ff0fed0b0a807" providerId="Windows Live" clId="Web-{48FF4088-D405-4476-957F-1ED99770588D}" dt="2020-12-10T20:38:32.886" v="233" actId="20577"/>
          <ac:spMkLst>
            <pc:docMk/>
            <pc:sldMk cId="154032843" sldId="260"/>
            <ac:spMk id="3" creationId="{943F8EE6-1099-491E-B5CF-2310282C7E83}"/>
          </ac:spMkLst>
        </pc:spChg>
      </pc:sldChg>
      <pc:sldChg chg="addSp delSp modSp new">
        <pc:chgData name="Vlatka vrdoljak" userId="fe5ff0fed0b0a807" providerId="Windows Live" clId="Web-{48FF4088-D405-4476-957F-1ED99770588D}" dt="2020-12-10T20:53:18.116" v="303" actId="14100"/>
        <pc:sldMkLst>
          <pc:docMk/>
          <pc:sldMk cId="3270639717" sldId="261"/>
        </pc:sldMkLst>
        <pc:spChg chg="mod">
          <ac:chgData name="Vlatka vrdoljak" userId="fe5ff0fed0b0a807" providerId="Windows Live" clId="Web-{48FF4088-D405-4476-957F-1ED99770588D}" dt="2020-12-10T20:52:32.520" v="296" actId="14100"/>
          <ac:spMkLst>
            <pc:docMk/>
            <pc:sldMk cId="3270639717" sldId="261"/>
            <ac:spMk id="2" creationId="{9EC9884C-95B4-4DD8-9A37-D7F51CF7D85A}"/>
          </ac:spMkLst>
        </pc:spChg>
        <pc:spChg chg="mod">
          <ac:chgData name="Vlatka vrdoljak" userId="fe5ff0fed0b0a807" providerId="Windows Live" clId="Web-{48FF4088-D405-4476-957F-1ED99770588D}" dt="2020-12-10T20:53:18.116" v="303" actId="14100"/>
          <ac:spMkLst>
            <pc:docMk/>
            <pc:sldMk cId="3270639717" sldId="261"/>
            <ac:spMk id="3" creationId="{C2B61E00-9D17-4E80-8205-C584AB7554F5}"/>
          </ac:spMkLst>
        </pc:spChg>
        <pc:spChg chg="del mod">
          <ac:chgData name="Vlatka vrdoljak" userId="fe5ff0fed0b0a807" providerId="Windows Live" clId="Web-{48FF4088-D405-4476-957F-1ED99770588D}" dt="2020-12-10T20:49:00.374" v="260"/>
          <ac:spMkLst>
            <pc:docMk/>
            <pc:sldMk cId="3270639717" sldId="261"/>
            <ac:spMk id="4" creationId="{38D8F098-8752-43E9-AD65-D6C3015C7D84}"/>
          </ac:spMkLst>
        </pc:spChg>
        <pc:picChg chg="add mod ord">
          <ac:chgData name="Vlatka vrdoljak" userId="fe5ff0fed0b0a807" providerId="Windows Live" clId="Web-{48FF4088-D405-4476-957F-1ED99770588D}" dt="2020-12-10T20:49:43.547" v="263" actId="14100"/>
          <ac:picMkLst>
            <pc:docMk/>
            <pc:sldMk cId="3270639717" sldId="261"/>
            <ac:picMk id="5" creationId="{5DE2649D-ABFA-473D-99B8-430264FAA41B}"/>
          </ac:picMkLst>
        </pc:picChg>
        <pc:picChg chg="add mod">
          <ac:chgData name="Vlatka vrdoljak" userId="fe5ff0fed0b0a807" providerId="Windows Live" clId="Web-{48FF4088-D405-4476-957F-1ED99770588D}" dt="2020-12-10T20:52:12.082" v="266" actId="14100"/>
          <ac:picMkLst>
            <pc:docMk/>
            <pc:sldMk cId="3270639717" sldId="261"/>
            <ac:picMk id="6" creationId="{D5FB0952-9C8A-4438-9256-D6AAAED844FB}"/>
          </ac:picMkLst>
        </pc:picChg>
      </pc:sldChg>
      <pc:sldChg chg="addSp modSp new">
        <pc:chgData name="Vlatka vrdoljak" userId="fe5ff0fed0b0a807" providerId="Windows Live" clId="Web-{48FF4088-D405-4476-957F-1ED99770588D}" dt="2020-12-10T20:59:23.064" v="332" actId="1076"/>
        <pc:sldMkLst>
          <pc:docMk/>
          <pc:sldMk cId="1655854876" sldId="262"/>
        </pc:sldMkLst>
        <pc:picChg chg="add mod">
          <ac:chgData name="Vlatka vrdoljak" userId="fe5ff0fed0b0a807" providerId="Windows Live" clId="Web-{48FF4088-D405-4476-957F-1ED99770588D}" dt="2020-12-10T20:59:23.064" v="332" actId="1076"/>
          <ac:picMkLst>
            <pc:docMk/>
            <pc:sldMk cId="1655854876" sldId="262"/>
            <ac:picMk id="2" creationId="{F7EE1141-E7A7-47AA-AE6F-D81D681B311B}"/>
          </ac:picMkLst>
        </pc:picChg>
        <pc:picChg chg="add mod">
          <ac:chgData name="Vlatka vrdoljak" userId="fe5ff0fed0b0a807" providerId="Windows Live" clId="Web-{48FF4088-D405-4476-957F-1ED99770588D}" dt="2020-12-10T20:58:56.110" v="325" actId="14100"/>
          <ac:picMkLst>
            <pc:docMk/>
            <pc:sldMk cId="1655854876" sldId="262"/>
            <ac:picMk id="3" creationId="{60B85D13-AFC4-4E43-8DFD-726BC7E4119B}"/>
          </ac:picMkLst>
        </pc:picChg>
        <pc:picChg chg="add mod">
          <ac:chgData name="Vlatka vrdoljak" userId="fe5ff0fed0b0a807" providerId="Windows Live" clId="Web-{48FF4088-D405-4476-957F-1ED99770588D}" dt="2020-12-10T20:59:18.689" v="331" actId="14100"/>
          <ac:picMkLst>
            <pc:docMk/>
            <pc:sldMk cId="1655854876" sldId="262"/>
            <ac:picMk id="4" creationId="{003F9000-1841-4791-91A3-ED646F25C6B6}"/>
          </ac:picMkLst>
        </pc:picChg>
        <pc:picChg chg="add mod">
          <ac:chgData name="Vlatka vrdoljak" userId="fe5ff0fed0b0a807" providerId="Windows Live" clId="Web-{48FF4088-D405-4476-957F-1ED99770588D}" dt="2020-12-10T20:58:41.828" v="322" actId="14100"/>
          <ac:picMkLst>
            <pc:docMk/>
            <pc:sldMk cId="1655854876" sldId="262"/>
            <ac:picMk id="5" creationId="{56B977E0-D67A-4CAC-B9EA-A4F0C524EDF4}"/>
          </ac:picMkLst>
        </pc:picChg>
        <pc:picChg chg="add mod">
          <ac:chgData name="Vlatka vrdoljak" userId="fe5ff0fed0b0a807" providerId="Windows Live" clId="Web-{48FF4088-D405-4476-957F-1ED99770588D}" dt="2020-12-10T20:58:33.328" v="320" actId="14100"/>
          <ac:picMkLst>
            <pc:docMk/>
            <pc:sldMk cId="1655854876" sldId="262"/>
            <ac:picMk id="6" creationId="{10939277-F189-41BD-B604-0DFAEFB5E1D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Traditional folk dances in Croatia</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cs typeface="Calibri"/>
              </a:rPr>
              <a:t>Mislav </a:t>
            </a:r>
            <a:r>
              <a:rPr lang="en-US" dirty="0" err="1">
                <a:cs typeface="Calibri"/>
              </a:rPr>
              <a:t>Muheljić</a:t>
            </a:r>
            <a:endParaRPr lang="en-US" dirty="0" err="1"/>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1A075C-036F-49A3-8778-4EBEE27E4CF3}"/>
              </a:ext>
            </a:extLst>
          </p:cNvPr>
          <p:cNvSpPr>
            <a:spLocks noGrp="1"/>
          </p:cNvSpPr>
          <p:nvPr>
            <p:ph type="title"/>
          </p:nvPr>
        </p:nvSpPr>
        <p:spPr>
          <a:xfrm>
            <a:off x="838200" y="365125"/>
            <a:ext cx="10515600" cy="396876"/>
          </a:xfrm>
        </p:spPr>
        <p:txBody>
          <a:bodyPr>
            <a:normAutofit fontScale="90000"/>
          </a:bodyPr>
          <a:lstStyle/>
          <a:p>
            <a:endParaRPr lang="en-US"/>
          </a:p>
        </p:txBody>
      </p:sp>
      <p:sp>
        <p:nvSpPr>
          <p:cNvPr id="3" name="Content Placeholder 2">
            <a:extLst>
              <a:ext uri="{FF2B5EF4-FFF2-40B4-BE49-F238E27FC236}">
                <a16:creationId xmlns:a16="http://schemas.microsoft.com/office/drawing/2014/main" xmlns="" id="{12A11E11-9A3B-4884-84DD-2FD6A1F0D7C5}"/>
              </a:ext>
            </a:extLst>
          </p:cNvPr>
          <p:cNvSpPr>
            <a:spLocks noGrp="1"/>
          </p:cNvSpPr>
          <p:nvPr>
            <p:ph idx="1"/>
          </p:nvPr>
        </p:nvSpPr>
        <p:spPr>
          <a:xfrm>
            <a:off x="469106" y="1027906"/>
            <a:ext cx="7824788" cy="5387181"/>
          </a:xfrm>
        </p:spPr>
        <p:txBody>
          <a:bodyPr vert="horz" lIns="91440" tIns="45720" rIns="91440" bIns="45720" rtlCol="0" anchor="t">
            <a:normAutofit/>
          </a:bodyPr>
          <a:lstStyle/>
          <a:p>
            <a:r>
              <a:rPr lang="en-US" dirty="0">
                <a:ea typeface="+mn-lt"/>
                <a:cs typeface="+mn-lt"/>
              </a:rPr>
              <a:t>rich cultural heritage can be seen in Croatian music</a:t>
            </a:r>
            <a:endParaRPr lang="en-US" dirty="0"/>
          </a:p>
          <a:p>
            <a:r>
              <a:rPr lang="en-US" dirty="0">
                <a:ea typeface="+mn-lt"/>
                <a:cs typeface="+mn-lt"/>
              </a:rPr>
              <a:t>Striking diversities which developed in folk music of the country can be explained by the Mediterranean, Balkan, and Central European influences Croatia was exposed to</a:t>
            </a:r>
            <a:endParaRPr lang="en-US"/>
          </a:p>
          <a:p>
            <a:r>
              <a:rPr lang="en-US" dirty="0">
                <a:ea typeface="+mn-lt"/>
                <a:cs typeface="+mn-lt"/>
              </a:rPr>
              <a:t>Each region has its own – unique dance </a:t>
            </a:r>
          </a:p>
          <a:p>
            <a:r>
              <a:rPr lang="en-US" dirty="0">
                <a:ea typeface="+mn-lt"/>
                <a:cs typeface="+mn-lt"/>
              </a:rPr>
              <a:t>throughout the country - quite a few types of folk dances</a:t>
            </a:r>
          </a:p>
          <a:p>
            <a:r>
              <a:rPr lang="en-US" dirty="0">
                <a:ea typeface="+mn-lt"/>
                <a:cs typeface="+mn-lt"/>
              </a:rPr>
              <a:t>Croatian dance tradition was also determined by the convergence of different cultures of specific regions. </a:t>
            </a:r>
            <a:endParaRPr lang="en-US" dirty="0">
              <a:cs typeface="Calibri"/>
            </a:endParaRPr>
          </a:p>
        </p:txBody>
      </p:sp>
      <p:pic>
        <p:nvPicPr>
          <p:cNvPr id="4" name="Picture 4" descr="A group of people wearing costumes&#10;&#10;Description automatically generated">
            <a:extLst>
              <a:ext uri="{FF2B5EF4-FFF2-40B4-BE49-F238E27FC236}">
                <a16:creationId xmlns:a16="http://schemas.microsoft.com/office/drawing/2014/main" xmlns="" id="{B93EE3A6-EA37-4592-860E-261B5BDB3A1C}"/>
              </a:ext>
            </a:extLst>
          </p:cNvPr>
          <p:cNvPicPr>
            <a:picLocks noChangeAspect="1"/>
          </p:cNvPicPr>
          <p:nvPr/>
        </p:nvPicPr>
        <p:blipFill>
          <a:blip r:embed="rId2"/>
          <a:stretch>
            <a:fillRect/>
          </a:stretch>
        </p:blipFill>
        <p:spPr>
          <a:xfrm>
            <a:off x="8308182" y="566261"/>
            <a:ext cx="3398042" cy="2248850"/>
          </a:xfrm>
          <a:prstGeom prst="rect">
            <a:avLst/>
          </a:prstGeom>
        </p:spPr>
      </p:pic>
      <p:pic>
        <p:nvPicPr>
          <p:cNvPr id="5" name="Picture 5" descr="A person walking down a dirt road&#10;&#10;Description automatically generated">
            <a:extLst>
              <a:ext uri="{FF2B5EF4-FFF2-40B4-BE49-F238E27FC236}">
                <a16:creationId xmlns:a16="http://schemas.microsoft.com/office/drawing/2014/main" xmlns="" id="{94224D48-F49F-4D54-876E-0EFD8E27B5AE}"/>
              </a:ext>
            </a:extLst>
          </p:cNvPr>
          <p:cNvPicPr>
            <a:picLocks noChangeAspect="1"/>
          </p:cNvPicPr>
          <p:nvPr/>
        </p:nvPicPr>
        <p:blipFill>
          <a:blip r:embed="rId3"/>
          <a:stretch>
            <a:fillRect/>
          </a:stretch>
        </p:blipFill>
        <p:spPr>
          <a:xfrm>
            <a:off x="9529764" y="3187923"/>
            <a:ext cx="2038349" cy="2922936"/>
          </a:xfrm>
          <a:prstGeom prst="rect">
            <a:avLst/>
          </a:prstGeom>
        </p:spPr>
      </p:pic>
    </p:spTree>
    <p:extLst>
      <p:ext uri="{BB962C8B-B14F-4D97-AF65-F5344CB8AC3E}">
        <p14:creationId xmlns:p14="http://schemas.microsoft.com/office/powerpoint/2010/main" val="2909094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C9884C-95B4-4DD8-9A37-D7F51CF7D85A}"/>
              </a:ext>
            </a:extLst>
          </p:cNvPr>
          <p:cNvSpPr>
            <a:spLocks noGrp="1"/>
          </p:cNvSpPr>
          <p:nvPr>
            <p:ph type="title"/>
          </p:nvPr>
        </p:nvSpPr>
        <p:spPr>
          <a:xfrm>
            <a:off x="219076" y="365125"/>
            <a:ext cx="11134724" cy="1349375"/>
          </a:xfrm>
        </p:spPr>
        <p:txBody>
          <a:bodyPr/>
          <a:lstStyle/>
          <a:p>
            <a:r>
              <a:rPr lang="en-US" dirty="0">
                <a:cs typeface="Calibri Light"/>
              </a:rPr>
              <a:t>Split traditional dance</a:t>
            </a:r>
            <a:endParaRPr lang="en-US" dirty="0"/>
          </a:p>
        </p:txBody>
      </p:sp>
      <p:sp>
        <p:nvSpPr>
          <p:cNvPr id="3" name="Content Placeholder 2">
            <a:extLst>
              <a:ext uri="{FF2B5EF4-FFF2-40B4-BE49-F238E27FC236}">
                <a16:creationId xmlns:a16="http://schemas.microsoft.com/office/drawing/2014/main" xmlns="" id="{C2B61E00-9D17-4E80-8205-C584AB7554F5}"/>
              </a:ext>
            </a:extLst>
          </p:cNvPr>
          <p:cNvSpPr>
            <a:spLocks noGrp="1"/>
          </p:cNvSpPr>
          <p:nvPr>
            <p:ph sz="half" idx="1"/>
          </p:nvPr>
        </p:nvSpPr>
        <p:spPr>
          <a:xfrm>
            <a:off x="219076" y="1325564"/>
            <a:ext cx="5800724" cy="4970461"/>
          </a:xfrm>
        </p:spPr>
        <p:txBody>
          <a:bodyPr vert="horz" lIns="91440" tIns="45720" rIns="91440" bIns="45720" rtlCol="0" anchor="t">
            <a:normAutofit fontScale="92500" lnSpcReduction="20000"/>
          </a:bodyPr>
          <a:lstStyle/>
          <a:p>
            <a:r>
              <a:rPr lang="en-US" dirty="0">
                <a:ea typeface="+mn-lt"/>
                <a:cs typeface="+mn-lt"/>
              </a:rPr>
              <a:t>Split traditional dances are characterized by noble bearing, distinguishing style and refine movements, all connected with a typical Dalmatian “</a:t>
            </a:r>
            <a:r>
              <a:rPr lang="en-US" dirty="0" err="1">
                <a:ea typeface="+mn-lt"/>
                <a:cs typeface="+mn-lt"/>
              </a:rPr>
              <a:t>fjaka</a:t>
            </a:r>
            <a:r>
              <a:rPr lang="en-US" dirty="0">
                <a:ea typeface="+mn-lt"/>
                <a:cs typeface="+mn-lt"/>
              </a:rPr>
              <a:t>” (similar to leisure time of not doing anything or doing things in a rather slow manner, </a:t>
            </a:r>
            <a:r>
              <a:rPr lang="en-US" dirty="0" err="1">
                <a:ea typeface="+mn-lt"/>
                <a:cs typeface="+mn-lt"/>
              </a:rPr>
              <a:t>tiredish</a:t>
            </a:r>
            <a:r>
              <a:rPr lang="en-US" dirty="0">
                <a:ea typeface="+mn-lt"/>
                <a:cs typeface="+mn-lt"/>
              </a:rPr>
              <a:t> like).</a:t>
            </a:r>
          </a:p>
          <a:p>
            <a:r>
              <a:rPr lang="en-US" dirty="0">
                <a:ea typeface="+mn-lt"/>
                <a:cs typeface="+mn-lt"/>
              </a:rPr>
              <a:t> Folk costumes attract the attention with their gorgeous ravishing look. Traditional Split dances are performed in festive Split costume that gained its final from in the second half of the 19th century. Man’s costume emerged from the Dinara type, while female costume belongs to the Adriatic type. </a:t>
            </a:r>
            <a:endParaRPr lang="en-US">
              <a:cs typeface="Calibri"/>
            </a:endParaRPr>
          </a:p>
        </p:txBody>
      </p:sp>
      <p:pic>
        <p:nvPicPr>
          <p:cNvPr id="5" name="Picture 5" descr="A group of people posing for a photo&#10;&#10;Description automatically generated">
            <a:extLst>
              <a:ext uri="{FF2B5EF4-FFF2-40B4-BE49-F238E27FC236}">
                <a16:creationId xmlns:a16="http://schemas.microsoft.com/office/drawing/2014/main" xmlns="" id="{5DE2649D-ABFA-473D-99B8-430264FAA41B}"/>
              </a:ext>
            </a:extLst>
          </p:cNvPr>
          <p:cNvPicPr>
            <a:picLocks noGrp="1" noChangeAspect="1"/>
          </p:cNvPicPr>
          <p:nvPr>
            <p:ph sz="half" idx="2"/>
          </p:nvPr>
        </p:nvPicPr>
        <p:blipFill>
          <a:blip r:embed="rId2"/>
          <a:stretch>
            <a:fillRect/>
          </a:stretch>
        </p:blipFill>
        <p:spPr>
          <a:xfrm>
            <a:off x="6169343" y="3630392"/>
            <a:ext cx="5425439" cy="2682524"/>
          </a:xfrm>
        </p:spPr>
      </p:pic>
      <p:pic>
        <p:nvPicPr>
          <p:cNvPr id="6" name="Picture 6" descr="A group of people walking down the street&#10;&#10;Description automatically generated">
            <a:extLst>
              <a:ext uri="{FF2B5EF4-FFF2-40B4-BE49-F238E27FC236}">
                <a16:creationId xmlns:a16="http://schemas.microsoft.com/office/drawing/2014/main" xmlns="" id="{D5FB0952-9C8A-4438-9256-D6AAAED844FB}"/>
              </a:ext>
            </a:extLst>
          </p:cNvPr>
          <p:cNvPicPr>
            <a:picLocks noChangeAspect="1"/>
          </p:cNvPicPr>
          <p:nvPr/>
        </p:nvPicPr>
        <p:blipFill>
          <a:blip r:embed="rId3"/>
          <a:stretch>
            <a:fillRect/>
          </a:stretch>
        </p:blipFill>
        <p:spPr>
          <a:xfrm>
            <a:off x="6522245" y="359569"/>
            <a:ext cx="5076824" cy="2864643"/>
          </a:xfrm>
          <a:prstGeom prst="rect">
            <a:avLst/>
          </a:prstGeom>
        </p:spPr>
      </p:pic>
    </p:spTree>
    <p:extLst>
      <p:ext uri="{BB962C8B-B14F-4D97-AF65-F5344CB8AC3E}">
        <p14:creationId xmlns:p14="http://schemas.microsoft.com/office/powerpoint/2010/main" val="3270639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79CA5E-2EE6-4BAC-BB9D-9ADD8C2E6F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33F033E-6460-4199-AE0D-D7DD9F9DECB1}"/>
              </a:ext>
            </a:extLst>
          </p:cNvPr>
          <p:cNvSpPr>
            <a:spLocks noGrp="1"/>
          </p:cNvSpPr>
          <p:nvPr>
            <p:ph sz="half" idx="1"/>
          </p:nvPr>
        </p:nvSpPr>
        <p:spPr/>
        <p:txBody>
          <a:bodyPr vert="horz" lIns="91440" tIns="45720" rIns="91440" bIns="45720" rtlCol="0" anchor="t">
            <a:normAutofit/>
          </a:bodyPr>
          <a:lstStyle/>
          <a:p>
            <a:r>
              <a:rPr lang="en-US" dirty="0">
                <a:ea typeface="+mn-lt"/>
                <a:cs typeface="+mn-lt"/>
              </a:rPr>
              <a:t>Music is a very important part of </a:t>
            </a:r>
            <a:r>
              <a:rPr lang="en-US" b="1" dirty="0">
                <a:ea typeface="+mn-lt"/>
                <a:cs typeface="+mn-lt"/>
              </a:rPr>
              <a:t>Croatian folk dance</a:t>
            </a:r>
            <a:r>
              <a:rPr lang="en-US" dirty="0">
                <a:ea typeface="+mn-lt"/>
                <a:cs typeface="+mn-lt"/>
              </a:rPr>
              <a:t>, with of the most common instruments used are the </a:t>
            </a:r>
            <a:r>
              <a:rPr lang="en-US" dirty="0" err="1">
                <a:ea typeface="+mn-lt"/>
                <a:cs typeface="+mn-lt"/>
              </a:rPr>
              <a:t>tamburica</a:t>
            </a:r>
            <a:r>
              <a:rPr lang="en-US" dirty="0">
                <a:ea typeface="+mn-lt"/>
                <a:cs typeface="+mn-lt"/>
              </a:rPr>
              <a:t>, </a:t>
            </a:r>
            <a:r>
              <a:rPr lang="en-US" dirty="0" err="1">
                <a:ea typeface="+mn-lt"/>
                <a:cs typeface="+mn-lt"/>
              </a:rPr>
              <a:t>lijerica</a:t>
            </a:r>
            <a:r>
              <a:rPr lang="en-US" dirty="0">
                <a:ea typeface="+mn-lt"/>
                <a:cs typeface="+mn-lt"/>
              </a:rPr>
              <a:t>, </a:t>
            </a:r>
            <a:r>
              <a:rPr lang="en-US" dirty="0" err="1">
                <a:ea typeface="+mn-lt"/>
                <a:cs typeface="+mn-lt"/>
              </a:rPr>
              <a:t>jedinka</a:t>
            </a:r>
            <a:r>
              <a:rPr lang="en-US" dirty="0">
                <a:ea typeface="+mn-lt"/>
                <a:cs typeface="+mn-lt"/>
              </a:rPr>
              <a:t>, </a:t>
            </a:r>
            <a:r>
              <a:rPr lang="en-US" dirty="0" err="1">
                <a:ea typeface="+mn-lt"/>
                <a:cs typeface="+mn-lt"/>
              </a:rPr>
              <a:t>šargija</a:t>
            </a:r>
            <a:r>
              <a:rPr lang="en-US" dirty="0">
                <a:ea typeface="+mn-lt"/>
                <a:cs typeface="+mn-lt"/>
              </a:rPr>
              <a:t>, </a:t>
            </a:r>
            <a:r>
              <a:rPr lang="en-US" dirty="0" err="1">
                <a:ea typeface="+mn-lt"/>
                <a:cs typeface="+mn-lt"/>
              </a:rPr>
              <a:t>gusle</a:t>
            </a:r>
            <a:r>
              <a:rPr lang="en-US" dirty="0">
                <a:ea typeface="+mn-lt"/>
                <a:cs typeface="+mn-lt"/>
              </a:rPr>
              <a:t>, bagpipe, and accordion. </a:t>
            </a:r>
            <a:endParaRPr lang="en-US" dirty="0">
              <a:cs typeface="Calibri"/>
            </a:endParaRPr>
          </a:p>
        </p:txBody>
      </p:sp>
      <p:pic>
        <p:nvPicPr>
          <p:cNvPr id="5" name="Picture 5" descr="A guitar on a wooden table&#10;&#10;Description automatically generated">
            <a:extLst>
              <a:ext uri="{FF2B5EF4-FFF2-40B4-BE49-F238E27FC236}">
                <a16:creationId xmlns:a16="http://schemas.microsoft.com/office/drawing/2014/main" xmlns="" id="{8B0C5D02-2EF1-49EB-9CA4-5B6956427434}"/>
              </a:ext>
            </a:extLst>
          </p:cNvPr>
          <p:cNvPicPr>
            <a:picLocks noGrp="1" noChangeAspect="1"/>
          </p:cNvPicPr>
          <p:nvPr>
            <p:ph sz="half" idx="2"/>
          </p:nvPr>
        </p:nvPicPr>
        <p:blipFill>
          <a:blip r:embed="rId2"/>
          <a:stretch>
            <a:fillRect/>
          </a:stretch>
        </p:blipFill>
        <p:spPr>
          <a:xfrm>
            <a:off x="5803106" y="3363665"/>
            <a:ext cx="6038849" cy="2906412"/>
          </a:xfrm>
        </p:spPr>
      </p:pic>
    </p:spTree>
    <p:extLst>
      <p:ext uri="{BB962C8B-B14F-4D97-AF65-F5344CB8AC3E}">
        <p14:creationId xmlns:p14="http://schemas.microsoft.com/office/powerpoint/2010/main" val="2142938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085FB8-8B23-4C6D-980D-966E9F41CCE3}"/>
              </a:ext>
            </a:extLst>
          </p:cNvPr>
          <p:cNvSpPr>
            <a:spLocks noGrp="1"/>
          </p:cNvSpPr>
          <p:nvPr>
            <p:ph type="title"/>
          </p:nvPr>
        </p:nvSpPr>
        <p:spPr/>
        <p:txBody>
          <a:bodyPr/>
          <a:lstStyle/>
          <a:p>
            <a:r>
              <a:rPr lang="en-US" dirty="0">
                <a:cs typeface="Calibri Light"/>
              </a:rPr>
              <a:t>Traditional </a:t>
            </a:r>
            <a:r>
              <a:rPr lang="en-US" dirty="0" err="1">
                <a:cs typeface="Calibri Light"/>
              </a:rPr>
              <a:t>kolo</a:t>
            </a:r>
            <a:endParaRPr lang="en-US" dirty="0" err="1"/>
          </a:p>
        </p:txBody>
      </p:sp>
      <p:sp>
        <p:nvSpPr>
          <p:cNvPr id="3" name="Content Placeholder 2">
            <a:extLst>
              <a:ext uri="{FF2B5EF4-FFF2-40B4-BE49-F238E27FC236}">
                <a16:creationId xmlns:a16="http://schemas.microsoft.com/office/drawing/2014/main" xmlns="" id="{943F8EE6-1099-491E-B5CF-2310282C7E83}"/>
              </a:ext>
            </a:extLst>
          </p:cNvPr>
          <p:cNvSpPr>
            <a:spLocks noGrp="1"/>
          </p:cNvSpPr>
          <p:nvPr>
            <p:ph idx="1"/>
          </p:nvPr>
        </p:nvSpPr>
        <p:spPr/>
        <p:txBody>
          <a:bodyPr vert="horz" lIns="91440" tIns="45720" rIns="91440" bIns="45720" rtlCol="0" anchor="t">
            <a:normAutofit/>
          </a:bodyPr>
          <a:lstStyle/>
          <a:p>
            <a:pPr marL="0" indent="0">
              <a:buNone/>
            </a:pPr>
            <a:r>
              <a:rPr lang="en-US" dirty="0">
                <a:ea typeface="+mn-lt"/>
                <a:cs typeface="+mn-lt"/>
              </a:rPr>
              <a:t>The traditional Croatian dance is usually associated with </a:t>
            </a:r>
            <a:r>
              <a:rPr lang="en-US" b="1" dirty="0" err="1">
                <a:ea typeface="+mn-lt"/>
                <a:cs typeface="+mn-lt"/>
              </a:rPr>
              <a:t>kolo</a:t>
            </a:r>
            <a:r>
              <a:rPr lang="en-US" dirty="0">
                <a:ea typeface="+mn-lt"/>
                <a:cs typeface="+mn-lt"/>
              </a:rPr>
              <a:t> </a:t>
            </a:r>
            <a:endParaRPr lang="en-US" dirty="0"/>
          </a:p>
          <a:p>
            <a:r>
              <a:rPr lang="en-US" dirty="0">
                <a:ea typeface="+mn-lt"/>
                <a:cs typeface="+mn-lt"/>
              </a:rPr>
              <a:t>a simple circular form of dance, where dancers follow each other around the circle, which shows a need for community expression. </a:t>
            </a:r>
          </a:p>
          <a:p>
            <a:r>
              <a:rPr lang="en-US" dirty="0">
                <a:ea typeface="+mn-lt"/>
                <a:cs typeface="+mn-lt"/>
              </a:rPr>
              <a:t>used to be not just a dance form, but also a social gathering, at which people could get to know each other</a:t>
            </a:r>
          </a:p>
          <a:p>
            <a:r>
              <a:rPr lang="en-US" dirty="0">
                <a:ea typeface="+mn-lt"/>
                <a:cs typeface="+mn-lt"/>
              </a:rPr>
              <a:t>is relatively simple in form</a:t>
            </a:r>
          </a:p>
          <a:p>
            <a:r>
              <a:rPr lang="en-US" dirty="0">
                <a:cs typeface="Calibri"/>
              </a:rPr>
              <a:t>today, </a:t>
            </a:r>
            <a:r>
              <a:rPr lang="en-US" dirty="0" err="1">
                <a:cs typeface="Calibri"/>
              </a:rPr>
              <a:t>kolo</a:t>
            </a:r>
            <a:r>
              <a:rPr lang="en-US" dirty="0">
                <a:cs typeface="Calibri"/>
              </a:rPr>
              <a:t> is danced at weddings, baptisms, holidays such as Easter, and ethnic festivals.</a:t>
            </a:r>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154032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3F1F74-E3F7-4CD1-BE40-49D455A696A1}"/>
              </a:ext>
            </a:extLst>
          </p:cNvPr>
          <p:cNvSpPr>
            <a:spLocks noGrp="1"/>
          </p:cNvSpPr>
          <p:nvPr>
            <p:ph type="title"/>
          </p:nvPr>
        </p:nvSpPr>
        <p:spPr>
          <a:xfrm>
            <a:off x="492919" y="365125"/>
            <a:ext cx="10860881" cy="1349375"/>
          </a:xfrm>
        </p:spPr>
        <p:txBody>
          <a:bodyPr/>
          <a:lstStyle/>
          <a:p>
            <a:r>
              <a:rPr lang="en-US" dirty="0">
                <a:ea typeface="+mj-lt"/>
                <a:cs typeface="+mj-lt"/>
              </a:rPr>
              <a:t>LADO - National Folk Dance Ensemble of Croatia</a:t>
            </a:r>
          </a:p>
          <a:p>
            <a:endParaRPr lang="en-US" dirty="0">
              <a:cs typeface="Calibri Light"/>
            </a:endParaRPr>
          </a:p>
        </p:txBody>
      </p:sp>
      <p:sp>
        <p:nvSpPr>
          <p:cNvPr id="3" name="Content Placeholder 2">
            <a:extLst>
              <a:ext uri="{FF2B5EF4-FFF2-40B4-BE49-F238E27FC236}">
                <a16:creationId xmlns:a16="http://schemas.microsoft.com/office/drawing/2014/main" xmlns="" id="{0134F928-0ED8-4916-9028-D10D6A1C930E}"/>
              </a:ext>
            </a:extLst>
          </p:cNvPr>
          <p:cNvSpPr>
            <a:spLocks noGrp="1"/>
          </p:cNvSpPr>
          <p:nvPr>
            <p:ph sz="half" idx="1"/>
          </p:nvPr>
        </p:nvSpPr>
        <p:spPr>
          <a:xfrm>
            <a:off x="838200" y="1432720"/>
            <a:ext cx="6026943" cy="4994274"/>
          </a:xfrm>
        </p:spPr>
        <p:txBody>
          <a:bodyPr vert="horz" lIns="91440" tIns="45720" rIns="91440" bIns="45720" rtlCol="0" anchor="t">
            <a:normAutofit fontScale="92500" lnSpcReduction="20000"/>
          </a:bodyPr>
          <a:lstStyle/>
          <a:p>
            <a:r>
              <a:rPr lang="en-US" dirty="0">
                <a:ea typeface="+mn-lt"/>
                <a:cs typeface="+mn-lt"/>
              </a:rPr>
              <a:t>38 professional performers</a:t>
            </a:r>
            <a:endParaRPr lang="en-US" dirty="0"/>
          </a:p>
          <a:p>
            <a:r>
              <a:rPr lang="en-US" dirty="0">
                <a:ea typeface="+mn-lt"/>
                <a:cs typeface="+mn-lt"/>
              </a:rPr>
              <a:t>Performers that both dance and sing at the highest artistic level</a:t>
            </a:r>
            <a:endParaRPr lang="en-US" dirty="0"/>
          </a:p>
          <a:p>
            <a:r>
              <a:rPr lang="en-US" dirty="0">
                <a:ea typeface="+mn-lt"/>
                <a:cs typeface="+mn-lt"/>
              </a:rPr>
              <a:t>14 virtuoso musicians</a:t>
            </a:r>
            <a:endParaRPr lang="en-US" dirty="0"/>
          </a:p>
          <a:p>
            <a:r>
              <a:rPr lang="en-US" dirty="0">
                <a:ea typeface="+mn-lt"/>
                <a:cs typeface="+mn-lt"/>
              </a:rPr>
              <a:t>Musicians who play a total of 80 different traditional instruments</a:t>
            </a:r>
            <a:endParaRPr lang="en-US" dirty="0"/>
          </a:p>
          <a:p>
            <a:r>
              <a:rPr lang="en-US" dirty="0">
                <a:ea typeface="+mn-lt"/>
                <a:cs typeface="+mn-lt"/>
              </a:rPr>
              <a:t>LADO is a "2 in 1": dance company as well as a top choir</a:t>
            </a:r>
            <a:endParaRPr lang="en-US" dirty="0"/>
          </a:p>
          <a:p>
            <a:r>
              <a:rPr lang="en-US" dirty="0">
                <a:ea typeface="+mn-lt"/>
                <a:cs typeface="+mn-lt"/>
              </a:rPr>
              <a:t>Every LADO artist is both a dancer and a singer, which allows versatility. Performances can be dance performances, singing performances and both elements together, all accompanied by the orchestra</a:t>
            </a:r>
            <a:endParaRPr lang="en-US" dirty="0"/>
          </a:p>
          <a:p>
            <a:endParaRPr lang="en-US" dirty="0">
              <a:cs typeface="Calibri"/>
            </a:endParaRPr>
          </a:p>
        </p:txBody>
      </p:sp>
      <p:pic>
        <p:nvPicPr>
          <p:cNvPr id="12" name="Picture 12" descr="A group of people around each other&#10;&#10;Description automatically generated">
            <a:extLst>
              <a:ext uri="{FF2B5EF4-FFF2-40B4-BE49-F238E27FC236}">
                <a16:creationId xmlns:a16="http://schemas.microsoft.com/office/drawing/2014/main" xmlns="" id="{E02D2CA7-23B8-43B9-9AA0-09B5B3072A02}"/>
              </a:ext>
            </a:extLst>
          </p:cNvPr>
          <p:cNvPicPr>
            <a:picLocks noGrp="1" noChangeAspect="1"/>
          </p:cNvPicPr>
          <p:nvPr>
            <p:ph sz="half" idx="2"/>
          </p:nvPr>
        </p:nvPicPr>
        <p:blipFill>
          <a:blip r:embed="rId2"/>
          <a:stretch>
            <a:fillRect/>
          </a:stretch>
        </p:blipFill>
        <p:spPr>
          <a:xfrm>
            <a:off x="7403307" y="1034257"/>
            <a:ext cx="4350542" cy="5350668"/>
          </a:xfrm>
        </p:spPr>
      </p:pic>
    </p:spTree>
    <p:extLst>
      <p:ext uri="{BB962C8B-B14F-4D97-AF65-F5344CB8AC3E}">
        <p14:creationId xmlns:p14="http://schemas.microsoft.com/office/powerpoint/2010/main" val="1374946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picture containing sitting, row, group, water&#10;&#10;Description automatically generated">
            <a:extLst>
              <a:ext uri="{FF2B5EF4-FFF2-40B4-BE49-F238E27FC236}">
                <a16:creationId xmlns:a16="http://schemas.microsoft.com/office/drawing/2014/main" xmlns="" id="{F7EE1141-E7A7-47AA-AE6F-D81D681B311B}"/>
              </a:ext>
            </a:extLst>
          </p:cNvPr>
          <p:cNvPicPr>
            <a:picLocks noChangeAspect="1"/>
          </p:cNvPicPr>
          <p:nvPr/>
        </p:nvPicPr>
        <p:blipFill>
          <a:blip r:embed="rId2"/>
          <a:stretch>
            <a:fillRect/>
          </a:stretch>
        </p:blipFill>
        <p:spPr>
          <a:xfrm>
            <a:off x="4319589" y="1287003"/>
            <a:ext cx="4719636" cy="2569494"/>
          </a:xfrm>
          <a:prstGeom prst="rect">
            <a:avLst/>
          </a:prstGeom>
        </p:spPr>
      </p:pic>
      <p:pic>
        <p:nvPicPr>
          <p:cNvPr id="3" name="Picture 3" descr="A picture containing person, photo, group, standing&#10;&#10;Description automatically generated">
            <a:extLst>
              <a:ext uri="{FF2B5EF4-FFF2-40B4-BE49-F238E27FC236}">
                <a16:creationId xmlns:a16="http://schemas.microsoft.com/office/drawing/2014/main" xmlns="" id="{60B85D13-AFC4-4E43-8DFD-726BC7E4119B}"/>
              </a:ext>
            </a:extLst>
          </p:cNvPr>
          <p:cNvPicPr>
            <a:picLocks noChangeAspect="1"/>
          </p:cNvPicPr>
          <p:nvPr/>
        </p:nvPicPr>
        <p:blipFill>
          <a:blip r:embed="rId3"/>
          <a:stretch>
            <a:fillRect/>
          </a:stretch>
        </p:blipFill>
        <p:spPr>
          <a:xfrm>
            <a:off x="57150" y="3860329"/>
            <a:ext cx="5874542" cy="2899718"/>
          </a:xfrm>
          <a:prstGeom prst="rect">
            <a:avLst/>
          </a:prstGeom>
        </p:spPr>
      </p:pic>
      <p:pic>
        <p:nvPicPr>
          <p:cNvPr id="4" name="Picture 4" descr="A group of people wearing costumes&#10;&#10;Description automatically generated">
            <a:extLst>
              <a:ext uri="{FF2B5EF4-FFF2-40B4-BE49-F238E27FC236}">
                <a16:creationId xmlns:a16="http://schemas.microsoft.com/office/drawing/2014/main" xmlns="" id="{003F9000-1841-4791-91A3-ED646F25C6B6}"/>
              </a:ext>
            </a:extLst>
          </p:cNvPr>
          <p:cNvPicPr>
            <a:picLocks noChangeAspect="1"/>
          </p:cNvPicPr>
          <p:nvPr/>
        </p:nvPicPr>
        <p:blipFill>
          <a:blip r:embed="rId4"/>
          <a:stretch>
            <a:fillRect/>
          </a:stretch>
        </p:blipFill>
        <p:spPr>
          <a:xfrm>
            <a:off x="9039224" y="4763"/>
            <a:ext cx="3198019" cy="2085974"/>
          </a:xfrm>
          <a:prstGeom prst="rect">
            <a:avLst/>
          </a:prstGeom>
        </p:spPr>
      </p:pic>
      <p:pic>
        <p:nvPicPr>
          <p:cNvPr id="5" name="Picture 5" descr="A group of people posing for a photo&#10;&#10;Description automatically generated">
            <a:extLst>
              <a:ext uri="{FF2B5EF4-FFF2-40B4-BE49-F238E27FC236}">
                <a16:creationId xmlns:a16="http://schemas.microsoft.com/office/drawing/2014/main" xmlns="" id="{56B977E0-D67A-4CAC-B9EA-A4F0C524EDF4}"/>
              </a:ext>
            </a:extLst>
          </p:cNvPr>
          <p:cNvPicPr>
            <a:picLocks noChangeAspect="1"/>
          </p:cNvPicPr>
          <p:nvPr/>
        </p:nvPicPr>
        <p:blipFill>
          <a:blip r:embed="rId5"/>
          <a:stretch>
            <a:fillRect/>
          </a:stretch>
        </p:blipFill>
        <p:spPr>
          <a:xfrm>
            <a:off x="-59531" y="92869"/>
            <a:ext cx="4345780" cy="2909886"/>
          </a:xfrm>
          <a:prstGeom prst="rect">
            <a:avLst/>
          </a:prstGeom>
        </p:spPr>
      </p:pic>
      <p:pic>
        <p:nvPicPr>
          <p:cNvPr id="6" name="Picture 6" descr="A group of people wearing costumes&#10;&#10;Description automatically generated">
            <a:extLst>
              <a:ext uri="{FF2B5EF4-FFF2-40B4-BE49-F238E27FC236}">
                <a16:creationId xmlns:a16="http://schemas.microsoft.com/office/drawing/2014/main" xmlns="" id="{10939277-F189-41BD-B604-0DFAEFB5E1DA}"/>
              </a:ext>
            </a:extLst>
          </p:cNvPr>
          <p:cNvPicPr>
            <a:picLocks noChangeAspect="1"/>
          </p:cNvPicPr>
          <p:nvPr/>
        </p:nvPicPr>
        <p:blipFill>
          <a:blip r:embed="rId6"/>
          <a:stretch>
            <a:fillRect/>
          </a:stretch>
        </p:blipFill>
        <p:spPr>
          <a:xfrm>
            <a:off x="7541420" y="3860007"/>
            <a:ext cx="4455317" cy="2733674"/>
          </a:xfrm>
          <a:prstGeom prst="rect">
            <a:avLst/>
          </a:prstGeom>
        </p:spPr>
      </p:pic>
    </p:spTree>
    <p:extLst>
      <p:ext uri="{BB962C8B-B14F-4D97-AF65-F5344CB8AC3E}">
        <p14:creationId xmlns:p14="http://schemas.microsoft.com/office/powerpoint/2010/main" val="16558548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165</Words>
  <Application>Microsoft Office PowerPoint</Application>
  <PresentationFormat>Custom</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Traditional folk dances in Croatia</vt:lpstr>
      <vt:lpstr>PowerPoint Presentation</vt:lpstr>
      <vt:lpstr>Split traditional dance</vt:lpstr>
      <vt:lpstr>PowerPoint Presentation</vt:lpstr>
      <vt:lpstr>Traditional kolo</vt:lpstr>
      <vt:lpstr>LADO - National Folk Dance Ensemble of Croatia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Sasa</dc:creator>
  <cp:lastModifiedBy>Sasa</cp:lastModifiedBy>
  <cp:revision>127</cp:revision>
  <dcterms:created xsi:type="dcterms:W3CDTF">2013-07-15T20:26:40Z</dcterms:created>
  <dcterms:modified xsi:type="dcterms:W3CDTF">2020-12-11T10:03:49Z</dcterms:modified>
</cp:coreProperties>
</file>