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9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2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0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8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4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7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1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5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00D3-7CCE-40CB-8FBA-66D568F0CD0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A37A-5718-465B-995A-EDE9A218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1864" cy="2524379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Projekt „</a:t>
            </a:r>
            <a:r>
              <a:rPr lang="hr-HR" dirty="0" err="1"/>
              <a:t>ARHItekti</a:t>
            </a:r>
            <a:r>
              <a:rPr lang="hr-HR" dirty="0"/>
              <a:t>”</a:t>
            </a:r>
            <a:br>
              <a:rPr lang="hr-HR" dirty="0"/>
            </a:br>
            <a:r>
              <a:rPr lang="hr-HR" dirty="0"/>
              <a:t>XI. GIMNAZIJA, Zagreb</a:t>
            </a:r>
            <a:br>
              <a:rPr lang="hr-HR" dirty="0"/>
            </a:br>
            <a:r>
              <a:rPr lang="hr-HR" dirty="0"/>
              <a:t>šk. god. 2019./2020.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9D1F2C83-DEA4-4A92-838E-C13F6C21B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21" y="0"/>
            <a:ext cx="5143500" cy="6858000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50EEC527-6411-4F08-97B8-B101BDB15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0D9C6DF6-2DB7-4E37-BE64-435A0D217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21" y="0"/>
            <a:ext cx="5143500" cy="6858000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CDAA3993-4776-46E4-BF34-9DFB133F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pod, na zatvorenom, zid, drvena&#10;&#10;Opis je automatski generiran">
            <a:extLst>
              <a:ext uri="{FF2B5EF4-FFF2-40B4-BE49-F238E27FC236}">
                <a16:creationId xmlns="" xmlns:a16="http://schemas.microsoft.com/office/drawing/2014/main" id="{103656D6-5C0F-4B00-B0F1-156E2EB86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6" y="2340257"/>
            <a:ext cx="5760000" cy="4320000"/>
          </a:xfrm>
          <a:prstGeom prst="rect">
            <a:avLst/>
          </a:prstGeom>
        </p:spPr>
      </p:pic>
      <p:pic>
        <p:nvPicPr>
          <p:cNvPr id="5" name="Slika 4" descr="Slika na kojoj se prikazuje pod, na zatvorenom, zid, drvena&#10;&#10;Opis je automatski generiran">
            <a:extLst>
              <a:ext uri="{FF2B5EF4-FFF2-40B4-BE49-F238E27FC236}">
                <a16:creationId xmlns="" xmlns:a16="http://schemas.microsoft.com/office/drawing/2014/main" id="{915DB169-6114-47D8-8333-1A7AE1440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43" y="180257"/>
            <a:ext cx="576000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="" xmlns:a16="http://schemas.microsoft.com/office/drawing/2014/main" id="{D87F853B-E5D7-4527-A044-33DED9C49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0"/>
            <a:ext cx="5143500" cy="6858000"/>
          </a:xfrm>
          <a:prstGeom prst="rect">
            <a:avLst/>
          </a:prstGeom>
        </p:spPr>
      </p:pic>
      <p:pic>
        <p:nvPicPr>
          <p:cNvPr id="7" name="Slika 6" descr="Slika na kojoj se prikazuje odjeća, na zatvorenom, košulja&#10;&#10;Opis je automatski generiran">
            <a:extLst>
              <a:ext uri="{FF2B5EF4-FFF2-40B4-BE49-F238E27FC236}">
                <a16:creationId xmlns="" xmlns:a16="http://schemas.microsoft.com/office/drawing/2014/main" id="{16673E05-7170-453F-811E-595C6F7C8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45785322-FAA2-4FFC-A80C-4BB6F83284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66064"/>
            <a:ext cx="468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962BC63-F23A-4D25-88F4-8A3202C053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49" y="266064"/>
            <a:ext cx="5010151" cy="632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02630B91-14C1-48EB-ADE8-F1AD95CE5E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711937"/>
            <a:ext cx="468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1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154960D3-B4AF-4571-B983-3FCB078505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5228"/>
            <a:ext cx="9124950" cy="5747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581F5F47-298D-4D6D-8E0E-D25479D3BD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2400" cy="39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F33A6C85-8F6D-456A-8EBD-1D4C9353EC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00" y="2905200"/>
            <a:ext cx="5972400" cy="39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6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C50043D-AE6D-4390-BDE2-84D194278E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2810" cy="395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42F5DEA1-650E-4E42-BA4D-21D57EAD26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90" y="2904490"/>
            <a:ext cx="5972810" cy="3953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5F1B8675-4115-40DF-A277-7C0D06595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2" y="0"/>
            <a:ext cx="5143500" cy="6858000"/>
          </a:xfrm>
          <a:prstGeom prst="rect">
            <a:avLst/>
          </a:prstGeom>
        </p:spPr>
      </p:pic>
      <p:pic>
        <p:nvPicPr>
          <p:cNvPr id="13" name="Slika 12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83484896-0EA6-411B-A108-C9852ED3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3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93C32744-1993-42C9-BB77-C8BC7872B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" y="0"/>
            <a:ext cx="5143500" cy="6858000"/>
          </a:xfrm>
          <a:prstGeom prst="rect">
            <a:avLst/>
          </a:prstGeom>
        </p:spPr>
      </p:pic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732768D0-B438-48EB-9361-EE5999076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8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D3BA29A9-B1ED-4D39-8BA8-7AFC8C1BC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0EEE071A-8C17-47C0-B3F4-53A2B025E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51435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22B476A-44E9-4B6C-9E59-4F9C82F88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na zatvorenom&#10;&#10;Opis je automatski generiran">
            <a:extLst>
              <a:ext uri="{FF2B5EF4-FFF2-40B4-BE49-F238E27FC236}">
                <a16:creationId xmlns="" xmlns:a16="http://schemas.microsoft.com/office/drawing/2014/main" id="{D3BDEE37-2E48-4577-ADEA-C4F39BD18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8" y="0"/>
            <a:ext cx="5143500" cy="6858000"/>
          </a:xfrm>
          <a:prstGeom prst="rect">
            <a:avLst/>
          </a:prstGeom>
        </p:spPr>
      </p:pic>
      <p:pic>
        <p:nvPicPr>
          <p:cNvPr id="5" name="Slika 4" descr="Slika na kojoj se prikazuje tekst, zid, na zatvorenom&#10;&#10;Opis je automatski generiran">
            <a:extLst>
              <a:ext uri="{FF2B5EF4-FFF2-40B4-BE49-F238E27FC236}">
                <a16:creationId xmlns="" xmlns:a16="http://schemas.microsoft.com/office/drawing/2014/main" id="{BA379A7F-DAA9-4AD9-BAB6-03B17B85F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85F2436D-56F6-45F8-A362-B4C6AA96B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50" y="0"/>
            <a:ext cx="51435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FD4DAEF8-792C-4AB8-BE36-BA63C6FE0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042462C5-6A18-4BDD-ABC8-6DE64E3F0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96" y="0"/>
            <a:ext cx="5143500" cy="6858000"/>
          </a:xfrm>
          <a:prstGeom prst="rect">
            <a:avLst/>
          </a:prstGeom>
        </p:spPr>
      </p:pic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25CA7F4D-4452-49E6-A4A1-DE594FBAA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ADFBC84B-9359-4F5C-9BB0-A7D4A736E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24" y="0"/>
            <a:ext cx="5143500" cy="6858000"/>
          </a:xfrm>
          <a:prstGeom prst="rect">
            <a:avLst/>
          </a:prstGeom>
        </p:spPr>
      </p:pic>
      <p:pic>
        <p:nvPicPr>
          <p:cNvPr id="5" name="Slika 4" descr="Slika na kojoj se prikazuje tekst, na zatvorenom, račun&#10;&#10;Opis je automatski generiran">
            <a:extLst>
              <a:ext uri="{FF2B5EF4-FFF2-40B4-BE49-F238E27FC236}">
                <a16:creationId xmlns="" xmlns:a16="http://schemas.microsoft.com/office/drawing/2014/main" id="{1EDDEAA1-EB7C-475E-B78A-9569897CC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Široki zaslon</PresentationFormat>
  <Paragraphs>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sustava Office</vt:lpstr>
      <vt:lpstr>Projekt „ARHItekti” XI. GIMNAZIJA, Zagreb šk. god. 2019./2020.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„ARHItekti” XI. GIMNAZIJA, Zagreb šk. god. 2019./2020.</dc:title>
  <dc:creator>ALAN ARHANIC</dc:creator>
  <cp:lastModifiedBy>ALAN ARHANIC</cp:lastModifiedBy>
  <cp:revision>2</cp:revision>
  <dcterms:created xsi:type="dcterms:W3CDTF">2022-12-09T17:31:56Z</dcterms:created>
  <dcterms:modified xsi:type="dcterms:W3CDTF">2022-12-09T17:33:27Z</dcterms:modified>
</cp:coreProperties>
</file>